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3772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40"/>
    <p:restoredTop sz="96327"/>
  </p:normalViewPr>
  <p:slideViewPr>
    <p:cSldViewPr snapToGrid="0">
      <p:cViewPr varScale="1">
        <p:scale>
          <a:sx n="47" d="100"/>
          <a:sy n="47" d="100"/>
        </p:scale>
        <p:origin x="-2172" y="-12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92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B6B523-9BB1-44BC-BC5F-F21F4B74BA21}" type="datetimeFigureOut">
              <a:rPr lang="ru-RU"/>
              <a:pPr>
                <a:defRPr/>
              </a:pPr>
              <a:t>27.12.2023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92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3E6D87-1DBF-48C4-B9C1-516FEC704A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2pPr>
      <a:lvl3pPr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3pPr>
      <a:lvl4pPr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4pPr>
      <a:lvl5pPr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5pPr>
      <a:lvl6pPr marL="4572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6pPr>
      <a:lvl7pPr marL="9144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7pPr>
      <a:lvl8pPr marL="13716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8pPr>
      <a:lvl9pPr marL="1828800" algn="l" defTabSz="755650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 Light" pitchFamily="34" charset="0"/>
        </a:defRPr>
      </a:lvl9pPr>
    </p:titleStyle>
    <p:bodyStyle>
      <a:lvl1pPr marL="188913" indent="-188913" algn="l" defTabSz="755650" rtl="0" fontAlgn="base">
        <a:lnSpc>
          <a:spcPct val="90000"/>
        </a:lnSpc>
        <a:spcBef>
          <a:spcPts val="825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66738" indent="-188913" algn="l" defTabSz="755650" rtl="0" fontAlgn="base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4563" indent="-188913" algn="l" defTabSz="755650" rtl="0" fontAlgn="base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22388" indent="-188913" algn="l" defTabSz="755650" rtl="0" fontAlgn="base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00213" indent="-188913" algn="l" defTabSz="755650" rtl="0" fontAlgn="base">
        <a:lnSpc>
          <a:spcPct val="90000"/>
        </a:lnSpc>
        <a:spcBef>
          <a:spcPts val="413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2"/>
          <p:cNvSpPr txBox="1">
            <a:spLocks noChangeArrowheads="1"/>
          </p:cNvSpPr>
          <p:nvPr/>
        </p:nvSpPr>
        <p:spPr bwMode="auto">
          <a:xfrm>
            <a:off x="566738" y="4752975"/>
            <a:ext cx="6667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cs typeface="Tahoma" pitchFamily="34" charset="0"/>
              </a:rPr>
              <a:t>Клейменова Светлана Гаригиновна</a:t>
            </a:r>
          </a:p>
        </p:txBody>
      </p:sp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112838" y="6002338"/>
            <a:ext cx="50927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900">
                <a:cs typeface="Tahoma" pitchFamily="34" charset="0"/>
              </a:rPr>
              <a:t>Приняла участие во </a:t>
            </a:r>
            <a:r>
              <a:rPr lang="ru-RU" sz="1900">
                <a:solidFill>
                  <a:srgbClr val="141827"/>
                </a:solidFill>
              </a:rPr>
              <a:t>Всероссийском фестивале лучших практик по реализации программ раннего физического развития детей дошкольного возраста</a:t>
            </a:r>
            <a:endParaRPr lang="ru-RU" sz="1900">
              <a:cs typeface="Tahoma" pitchFamily="34" charset="0"/>
            </a:endParaRP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1182688" y="4108450"/>
            <a:ext cx="50927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900">
                <a:cs typeface="Tahoma" pitchFamily="34" charset="0"/>
              </a:rPr>
              <a:t>Настоящий сертификат подтверждает, что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5285</TotalTime>
  <Words>23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Arial</vt:lpstr>
      <vt:lpstr>Calibri Light</vt:lpstr>
      <vt:lpstr>Tahoma</vt:lpstr>
      <vt:lpstr>Тема Office</vt:lpstr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ДС_Света</cp:lastModifiedBy>
  <cp:revision>9</cp:revision>
  <dcterms:created xsi:type="dcterms:W3CDTF">2023-10-18T10:29:00Z</dcterms:created>
  <dcterms:modified xsi:type="dcterms:W3CDTF">2023-12-27T10:40:39Z</dcterms:modified>
</cp:coreProperties>
</file>